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0075863" cy="7556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90" y="1236678"/>
            <a:ext cx="8564484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483" y="3968912"/>
            <a:ext cx="7556897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4354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57482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0540" y="402314"/>
            <a:ext cx="2172608" cy="640378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716" y="402314"/>
            <a:ext cx="6391876" cy="640378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9009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3668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68" y="1883879"/>
            <a:ext cx="8690432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8" y="5056910"/>
            <a:ext cx="8690432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82000"/>
                  </a:schemeClr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82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82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4302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715" y="2011568"/>
            <a:ext cx="4282242" cy="479453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0906" y="2011568"/>
            <a:ext cx="4282242" cy="479453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876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28" y="402315"/>
            <a:ext cx="8690432" cy="146057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29" y="1852393"/>
            <a:ext cx="4262562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29" y="2760222"/>
            <a:ext cx="4262562" cy="405987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0906" y="1852393"/>
            <a:ext cx="4283554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0906" y="2760222"/>
            <a:ext cx="4283554" cy="405987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779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19118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2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28" y="503767"/>
            <a:ext cx="3249728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554" y="1087998"/>
            <a:ext cx="5100906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28" y="2266950"/>
            <a:ext cx="3249728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61569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28" y="503767"/>
            <a:ext cx="3249728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3554" y="1087998"/>
            <a:ext cx="5100906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28" y="2266950"/>
            <a:ext cx="3249728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3283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716" y="402315"/>
            <a:ext cx="8690432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716" y="2011568"/>
            <a:ext cx="8690432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716" y="7003758"/>
            <a:ext cx="2267069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DCB000-8807-4209-B018-343797DB1A36}" type="datetimeFigureOut">
              <a:rPr lang="ar-SY" smtClean="0"/>
              <a:t>07/12/1447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7630" y="7003758"/>
            <a:ext cx="3400604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6078" y="7003758"/>
            <a:ext cx="2267069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95948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577" rtl="1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r" defTabSz="1007577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7D186612-A651-7E5A-C79A-D55DA891A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5" name="صورة 4" descr="صورة تحتوي على شعار, الرسومات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3845BE6-5B44-19B0-A5F2-7578AE3D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4156B-87FE-A03E-0EF6-80B5D06B1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E730D42-5B16-3C33-67FB-65A9DA0706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موازِ, 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BC36BAE-0653-EEF0-B421-16D42AC1A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2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6A88-288C-29A7-9F0F-7FB3F77E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8C2CC20B-D7D6-133C-29F7-984F6697E2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عرض, برمج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7133494-3F00-1E23-0FFA-7C2A5A4DA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6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1E2AC-3CD0-3C74-959A-932C84610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5D8FA25-5451-B8E9-9A92-694E5CFAD0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خريطة, لقطة شاشة, دائرة كهربائ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2778234-A50B-CF8E-2BA8-A32AFF3D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8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4FD53-AD20-CD41-57A1-6344594CF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97690105-FA30-6499-FEA4-83FC5A3FA1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خريطة, لقطة شاشة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E2C1BFA-3F37-7019-BCAD-4B8641C9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C14E3-E5E1-643E-1A10-3DEA99F0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6BC51DD1-577B-4FA9-1F4F-4CFFBCEBF7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رسم بياني, التصميم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F3C6D27-E445-27AF-0AB5-3C55226D9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51327-B3A6-3D2E-689D-72C4EBE44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5F55C077-F5E1-178E-C9C2-93DD943D3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FFD46939-7E2F-2788-28A8-0E786A1C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CEC8-23A6-48C9-FF38-FB8EA6BB0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AE3F2E2-2294-11D8-3C7C-DFF94F5CEA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46F94E8-27A0-A1F1-9B2F-A52D7C7F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B2D9-2742-B499-FBE0-17E15C42A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C7AC7F19-E5D6-4F8D-F25E-619477CAB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229886C-75F0-B5A6-9219-6F301DCD6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7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B3B3-EB0C-AFBA-5FB2-EB0BA8121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A4CC628-3F22-50AD-695F-10A0DCD42E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19672E7-A55F-75EE-8F10-406929FE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BDCD6-15BC-9F0E-08C7-24617F52F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1A7723E-8EF6-2300-41F7-DCFD5EBDC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CCD4BCB-E0A5-9AAB-DADD-350ABFDB0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6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C0A9-BE89-9990-ABAC-73A958A7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80A38A66-FE86-0835-218A-82D985F7BD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مستطيل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E8DED31-075D-C740-47C1-D150F1E46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BBD03-DEF1-70B0-4F6B-D26412535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8F83195-C246-1172-C574-6F6CA885D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رسم بياني, برمج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D789FE4-A65A-A353-8CB5-53387286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A0635-6117-B01B-3D70-57334AAC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34885AA-4BAE-4752-ED76-9EA4BC17A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برمجيات, أيقونة الحاسوب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4B22025-9951-F6E3-2783-BE7C8271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4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48ED-4672-8325-D05F-08EB3D6B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567EE5C9-DE67-B3E0-CD4B-908A446FB0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E8B97C2-8D94-162F-CBC5-D2C7D699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69E5-9D4A-9BA0-D27D-3903C78B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9AFBFFED-7D51-B6FB-55FA-A80F3BA33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5143FBE-3A11-39D1-A233-BF210125B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AF4C5-87A6-D10A-FF81-AA2DC1FC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38CD00E-CAEC-758A-33EE-EC779550F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شجرة, لقطة شاشة, بناء, تصميم عمر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C1C1BA7-9344-E214-CA54-B7680F5A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24747-453E-E44C-B4F9-1EA57D5B2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983DE5B-ACA4-7A12-4665-616FD9705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شجرة, لقطة شاشة, عما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AF89539-EF1B-65F5-50E1-D771E166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BC99A-7869-AD81-8839-FB41A75A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316FCAF-EE83-2BB8-79DE-0E3E840CB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بناء, شجرة, عمارة, سم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D41DD1E-E7B0-3432-72B7-12FC46228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EAE6-3FC1-67D4-9F0D-F7B3C092B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3BA38C1-44A7-CB50-D8C1-D43309FE8F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ED6D9D-9FF5-F458-C93B-56D858133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7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AC6B8-E176-C5DF-4900-07BF5F40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2C4CB75-E436-6515-1B66-C0653FCAB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شجرة, لقطة شاشة, بناء, عما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D8B16D1-F587-8F78-7784-1C358125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9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295FD-4AB0-AADC-9542-AC6C3822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B9B7D12-B11F-0015-0A81-62BC93988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F46C09-4F9F-9F98-C0D4-6383D0FE9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3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3390B-9C01-774E-4260-47182BBE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AC00B2B-D312-3499-1CB7-0E32675F6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الإلكترونيات, لقطة شاشة, برامج الوسائط المتعدد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D6AEDFD-418C-9F88-E677-D4B52F832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9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64D5D-EE6A-7901-32FD-A10369C38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592C661A-91A2-9196-7047-1519782F6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بناء, شجرة, لقطة شاشة, مكتب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AF011E2-7285-3C14-4243-C4BE5D0E8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7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BD2A-CD95-A3E3-C129-31A9B3F4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023A795-2B73-E202-E154-1F2931A23F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327BDC-4FC9-5646-21C0-45C90CE4D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9FCF-3716-87E6-03FC-69C5E73B9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2DF637C-6BE1-EA55-B348-91BF30274C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سماء, بن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071BF2C-EBCD-E226-72C4-44C887CDF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7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0186B-B2B9-D65A-9AB4-A209DD15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E5A8089-26E0-687C-F19C-DDACAB91D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نص, الحاسوب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9392B39-F718-6972-1B73-79207737C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CF82-1FB5-279B-6A68-F9DCFACE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6EC47A3-9523-4FCB-2277-E960AD32F3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خريطة, لقطة شاشة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CB7F849-6A23-7CF2-6715-C8FCADDD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1A14D-D979-C7D0-9222-F98C4A17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4417759-BD43-EE9F-C14D-F564E60F4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رسم بياني, موازِ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9E7153D8-68C2-E050-E955-C20759D9B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DD42C-C919-8EE5-BB29-423ECEB9B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6E3001DD-0C5D-9403-0D83-11E9C76C6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تصميم عمراني, جو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2FA054B-53D8-2CFD-FAF0-4682BCC08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40ED1-1A29-27C3-2050-8113DA06B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29DCBA9-4DFA-C1CE-FDA0-49812AB6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في الخارج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794B159-046F-87D8-35BF-4AD254FD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6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3E876-2A72-B859-E087-D4EE02B8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323C8C2-D154-1B73-D618-1C1AD8CFCD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تصميم عمراني, بناء, شج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3FBD3FB-13CC-B28B-CB66-90C122E2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C8310-5506-C09B-9FDD-DC53590A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7A53AC5-D0A6-9BB1-6565-B014147623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نجي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B3B70C9-0BB9-746A-0F41-64353E22F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4C6B2-45DC-8763-8DDD-80805713D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1F20689-2684-2E64-9AFA-421CECC24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الإلكترونيات, لقطة شاشة, الحاسوب, نص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F3B0C80-8D47-C3FB-6EA5-20DAFA988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6B8D4-D1AC-034B-1C4C-55CC98B5A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241843A-5820-AF04-97FB-978BB11B48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خريطة,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9153D44-8E8E-7223-A66D-36A47E8B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7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6E9E-7F87-B7C0-93B3-F266167E6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92FCBD5-BEDD-C6C8-B8CE-D4CC15304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خريطة, لقطة شاشة, نص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AD4FF68-EE0E-6F16-363E-D57CE9058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65325-D299-ECFA-9C3D-CB006A63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3AB385C-ACD9-8320-5633-1513679BEA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خريطة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B5A6F33-0127-0D9C-30D6-AA3B8B0E7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4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BAAFF-0D6C-0A7B-A2E3-A967A2EA9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6C6510D6-3EDB-AF82-F503-12D98789B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رسم بياني, مستطي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40745FE-0F76-2C8B-63A7-3A0CF4B4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9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8BE2A-78E5-B98D-1278-7D2D460F5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A334CA5-862A-2A6F-6CE7-786D15165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موازِ, رسم بي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2D9939D-F215-0FD1-85C9-D14E25BA6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3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BEDF-9AE0-EA63-998B-3F61DF29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08AB063-C6B4-C09C-32EA-C0B853CCE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رسم بياني, مستطي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E41B797-120A-98CB-A267-F9BD09C3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2209B-DA53-467E-EDEB-18F4D89F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A851E7E-7197-A0C8-F45D-0636D9AE5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شجرة, لقطة شاشة, تصميم عمراني, في الخارج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08874A1-F343-38AE-60FE-22AFE3F3A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5C9D4-0E62-8532-5E2E-52DE1716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B5FE69B-F3CF-FBBA-9C4D-4A8BCA1526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شجرة, لقطة شاشة, تصميم عمراني, في الخارج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0F0FC83-8F95-30CF-2856-05CEAD2FF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B5B03-1E85-37DC-B8A4-0B04C04C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2144172-27A2-BDC9-DA0D-8EBFC506F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شجرة, في الخارج, التصميم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595ED36-57FB-9CE2-5EC9-F08EB9BFB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75E4D-1118-E525-B9EC-177727D5A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C43E9CAA-F865-16F8-578C-FABDC6742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A9E5B4-062F-BF58-FA46-4B0B98D7A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5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2CAE9-6F4C-B746-6133-684CEE2A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722A7514-F2F8-3D75-7E7D-065461B41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لقطة شاشة, الحاسوب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55FE8AC-AC37-C160-7795-4B3369847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20CBE-0966-4E57-9DB9-2C56364A8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C8FBCAC-B0C0-25DB-2F8A-6C89D0CB03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سيارة, مركبة, سيارة طرق وع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449F6A9-7465-67A0-EE86-91BA48F5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99A03-F629-2138-CEBB-F76A1CDB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E6F55648-7675-D8C4-0E54-9A58F7CBC6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1CEBDA-3A1E-D204-2D10-1D762BEF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5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CADC0-C22C-3F02-98DF-A04119705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8044EC6B-28B8-18B2-8EB4-E82F67906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سماء, غيم, لقطة شاشة, شجر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907388E7-AB7D-3559-DA5C-0D4381BCF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1873-B2D8-9F9D-616F-EC4E80BF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1AD5990-0D56-AD17-D6CF-7E1A1F2BEF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427868-BC1D-9F57-BCD1-B3F7F83C1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5C574-729D-36C6-9291-5ED7C0647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22CCC44-A190-AEE3-612A-985F7F9B6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, مستطي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E38D1B2-F677-11C7-3130-4FDD0019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5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5DC0A-0FDC-7ACB-6EFE-972EBA8A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930758EB-7232-EA29-84AB-EA752284A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BD2D57B-770D-4768-2E9F-C736A91A2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B3C01-38C5-A7A8-1BDF-58A4D499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E240FF6-CA90-946F-3A76-E5CD2DB2B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خريط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F850779-87AC-89C2-F400-E363B806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7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F9D03-9FD6-FC1B-4C66-1502F30C2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DA6639C-1757-2559-2467-1AFC492F8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8834942-CC87-3719-674E-0132C7A31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" y="0"/>
            <a:ext cx="10075333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نسق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53</Words>
  <Application>Microsoft Office PowerPoint</Application>
  <PresentationFormat>مخصص</PresentationFormat>
  <Paragraphs>53</Paragraphs>
  <Slides>53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نسق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Windows.11</dc:creator>
  <cp:lastModifiedBy>Windows.11</cp:lastModifiedBy>
  <cp:revision>4</cp:revision>
  <dcterms:created xsi:type="dcterms:W3CDTF">2026-05-22T09:12:01Z</dcterms:created>
  <dcterms:modified xsi:type="dcterms:W3CDTF">2026-05-23T09:50:31Z</dcterms:modified>
</cp:coreProperties>
</file>