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0693400" cy="7556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6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6678"/>
            <a:ext cx="9089390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68912"/>
            <a:ext cx="8020050" cy="1824404"/>
          </a:xfrm>
        </p:spPr>
        <p:txBody>
          <a:bodyPr/>
          <a:lstStyle>
            <a:lvl1pPr marL="0" indent="0" algn="ctr">
              <a:buNone/>
              <a:defRPr sz="2645"/>
            </a:lvl1pPr>
            <a:lvl2pPr marL="503789" indent="0" algn="ctr">
              <a:buNone/>
              <a:defRPr sz="2204"/>
            </a:lvl2pPr>
            <a:lvl3pPr marL="1007577" indent="0" algn="ctr">
              <a:buNone/>
              <a:defRPr sz="1983"/>
            </a:lvl3pPr>
            <a:lvl4pPr marL="1511366" indent="0" algn="ctr">
              <a:buNone/>
              <a:defRPr sz="1763"/>
            </a:lvl4pPr>
            <a:lvl5pPr marL="2015155" indent="0" algn="ctr">
              <a:buNone/>
              <a:defRPr sz="1763"/>
            </a:lvl5pPr>
            <a:lvl6pPr marL="2518943" indent="0" algn="ctr">
              <a:buNone/>
              <a:defRPr sz="1763"/>
            </a:lvl6pPr>
            <a:lvl7pPr marL="3022732" indent="0" algn="ctr">
              <a:buNone/>
              <a:defRPr sz="1763"/>
            </a:lvl7pPr>
            <a:lvl8pPr marL="3526521" indent="0" algn="ctr">
              <a:buNone/>
              <a:defRPr sz="1763"/>
            </a:lvl8pPr>
            <a:lvl9pPr marL="4030309" indent="0" algn="ctr">
              <a:buNone/>
              <a:defRPr sz="1763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5528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9385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314"/>
            <a:ext cx="2305764" cy="6403784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314"/>
            <a:ext cx="6783626" cy="640378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0488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94690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3879"/>
            <a:ext cx="9223058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56910"/>
            <a:ext cx="9223058" cy="1652984"/>
          </a:xfrm>
        </p:spPr>
        <p:txBody>
          <a:bodyPr/>
          <a:lstStyle>
            <a:lvl1pPr marL="0" indent="0">
              <a:buNone/>
              <a:defRPr sz="2645">
                <a:solidFill>
                  <a:schemeClr val="tx1">
                    <a:tint val="82000"/>
                  </a:schemeClr>
                </a:solidFill>
              </a:defRPr>
            </a:lvl1pPr>
            <a:lvl2pPr marL="503789" indent="0">
              <a:buNone/>
              <a:defRPr sz="2204">
                <a:solidFill>
                  <a:schemeClr val="tx1">
                    <a:tint val="82000"/>
                  </a:schemeClr>
                </a:solidFill>
              </a:defRPr>
            </a:lvl2pPr>
            <a:lvl3pPr marL="1007577" indent="0">
              <a:buNone/>
              <a:defRPr sz="1983">
                <a:solidFill>
                  <a:schemeClr val="tx1">
                    <a:tint val="82000"/>
                  </a:schemeClr>
                </a:solidFill>
              </a:defRPr>
            </a:lvl3pPr>
            <a:lvl4pPr marL="1511366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4pPr>
            <a:lvl5pPr marL="2015155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5pPr>
            <a:lvl6pPr marL="2518943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6pPr>
            <a:lvl7pPr marL="3022732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7pPr>
            <a:lvl8pPr marL="3526521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8pPr>
            <a:lvl9pPr marL="4030309" indent="0">
              <a:buNone/>
              <a:defRPr sz="176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1989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1568"/>
            <a:ext cx="4544695" cy="479453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1568"/>
            <a:ext cx="4544695" cy="479453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25174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315"/>
            <a:ext cx="9223058" cy="1460574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2393"/>
            <a:ext cx="4523809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0222"/>
            <a:ext cx="4523809" cy="405987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2393"/>
            <a:ext cx="4546088" cy="907829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789" indent="0">
              <a:buNone/>
              <a:defRPr sz="2204" b="1"/>
            </a:lvl2pPr>
            <a:lvl3pPr marL="1007577" indent="0">
              <a:buNone/>
              <a:defRPr sz="1983" b="1"/>
            </a:lvl3pPr>
            <a:lvl4pPr marL="1511366" indent="0">
              <a:buNone/>
              <a:defRPr sz="1763" b="1"/>
            </a:lvl4pPr>
            <a:lvl5pPr marL="2015155" indent="0">
              <a:buNone/>
              <a:defRPr sz="1763" b="1"/>
            </a:lvl5pPr>
            <a:lvl6pPr marL="2518943" indent="0">
              <a:buNone/>
              <a:defRPr sz="1763" b="1"/>
            </a:lvl6pPr>
            <a:lvl7pPr marL="3022732" indent="0">
              <a:buNone/>
              <a:defRPr sz="1763" b="1"/>
            </a:lvl7pPr>
            <a:lvl8pPr marL="3526521" indent="0">
              <a:buNone/>
              <a:defRPr sz="1763" b="1"/>
            </a:lvl8pPr>
            <a:lvl9pPr marL="4030309" indent="0">
              <a:buNone/>
              <a:defRPr sz="1763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0222"/>
            <a:ext cx="4546088" cy="405987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5897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1375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58305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3767"/>
            <a:ext cx="3448900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7998"/>
            <a:ext cx="5413534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6950"/>
            <a:ext cx="3448900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7265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3767"/>
            <a:ext cx="3448900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7998"/>
            <a:ext cx="5413534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89" indent="0">
              <a:buNone/>
              <a:defRPr sz="3085"/>
            </a:lvl2pPr>
            <a:lvl3pPr marL="1007577" indent="0">
              <a:buNone/>
              <a:defRPr sz="2645"/>
            </a:lvl3pPr>
            <a:lvl4pPr marL="1511366" indent="0">
              <a:buNone/>
              <a:defRPr sz="2204"/>
            </a:lvl4pPr>
            <a:lvl5pPr marL="2015155" indent="0">
              <a:buNone/>
              <a:defRPr sz="2204"/>
            </a:lvl5pPr>
            <a:lvl6pPr marL="2518943" indent="0">
              <a:buNone/>
              <a:defRPr sz="2204"/>
            </a:lvl6pPr>
            <a:lvl7pPr marL="3022732" indent="0">
              <a:buNone/>
              <a:defRPr sz="2204"/>
            </a:lvl7pPr>
            <a:lvl8pPr marL="3526521" indent="0">
              <a:buNone/>
              <a:defRPr sz="2204"/>
            </a:lvl8pPr>
            <a:lvl9pPr marL="4030309" indent="0">
              <a:buNone/>
              <a:defRPr sz="2204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6950"/>
            <a:ext cx="3448900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89" indent="0">
              <a:buNone/>
              <a:defRPr sz="1543"/>
            </a:lvl2pPr>
            <a:lvl3pPr marL="1007577" indent="0">
              <a:buNone/>
              <a:defRPr sz="1322"/>
            </a:lvl3pPr>
            <a:lvl4pPr marL="1511366" indent="0">
              <a:buNone/>
              <a:defRPr sz="1102"/>
            </a:lvl4pPr>
            <a:lvl5pPr marL="2015155" indent="0">
              <a:buNone/>
              <a:defRPr sz="1102"/>
            </a:lvl5pPr>
            <a:lvl6pPr marL="2518943" indent="0">
              <a:buNone/>
              <a:defRPr sz="1102"/>
            </a:lvl6pPr>
            <a:lvl7pPr marL="3022732" indent="0">
              <a:buNone/>
              <a:defRPr sz="1102"/>
            </a:lvl7pPr>
            <a:lvl8pPr marL="3526521" indent="0">
              <a:buNone/>
              <a:defRPr sz="1102"/>
            </a:lvl8pPr>
            <a:lvl9pPr marL="4030309" indent="0">
              <a:buNone/>
              <a:defRPr sz="1102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5068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315"/>
            <a:ext cx="9223058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1568"/>
            <a:ext cx="9223058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3758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DCB000-8807-4209-B018-343797DB1A36}" type="datetimeFigureOut">
              <a:rPr lang="ar-SY" smtClean="0"/>
              <a:t>06/12/1447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3758"/>
            <a:ext cx="3609023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3758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3227E-12C6-49CC-A99C-E060B33318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43496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577" rtl="1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94" indent="-251894" algn="r" defTabSz="1007577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83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472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260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7049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838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26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415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2204" indent="-251894" algn="r" defTabSz="1007577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89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577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366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5155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943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732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521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30309" algn="r" defTabSz="1007577" rtl="1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7D186612-A651-7E5A-C79A-D55DA891A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13" name="صورة 12" descr="صورة تحتوي على لقطة شاشة, بناء, مدين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FF810F9-5A41-8FEA-0692-5877AD2B2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2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FC8D-47CF-7D02-F5B0-2DD08DCB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99EBEBC2-0E4C-57DB-8695-6631B7303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أزرق كهربائي, أزرق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23D2D6D-D6E3-0F16-289E-9C7713FC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3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B0FAF-8050-37B6-1B24-649A638D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A80D100-A0DB-D708-61B8-AE1AB1E37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شخص, رقص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13BF850-1F50-60E4-E45E-CF5AF5691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5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03E76-BBB8-AFFF-8A1C-E3AEBF18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89991BFF-0E05-5D6D-EB22-DA106CEC1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202742D-963F-F869-95F7-C0C943CB5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31617-0BCF-E08B-C38C-012D1100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6300DC9-A946-705E-AF54-528B17B4E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852B8AF-91A5-8181-0744-FF91D131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1C487-A283-4DAE-A930-91E87E95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C4F04AE4-3A46-212C-DAAD-86D52789F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A116F7B-E1E0-795C-7041-3DBC5AC6D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6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E888-3058-B21F-A0B2-ED97D4A7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CD06C858-CE57-FC6E-9DEB-098D69178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طاحونة هوائ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9E76625-461F-C50F-C0B4-49B4E88A5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0E3D8-1A12-FCC0-3FCC-42CBE041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DED360D-F825-D5FA-21A6-D7CDA9B8C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بناء, لقطة شاشة, مدين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FA23A0D-CF37-AD41-0C92-046F25E4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2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F059-B553-C0EF-6609-6FD3C2BA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57A348AD-1E3F-BF9C-28EE-26EC908D5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سماء, مبنى تجاري, بن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DDF0552-9ED2-6FA1-3204-487AF3BE0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3107E-F943-4281-C7A8-F73E95D08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DD759EC-C963-EB1B-A07E-821F14E4E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11009F8-67F3-3E87-BB84-94CF507A2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5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98246-7095-C341-2CD1-9B4528AA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27559EB8-BBFA-78E3-DAAA-B0FEE62FFE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025588A-6FBE-7099-EBC0-7B690FA61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52F51-5B1C-E8F8-DE48-8A4A5B3C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A272A7E-B536-3D45-6DD0-89E4C8430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تصميم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E9B0B08-0EA9-F9C5-0680-02420E5EB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6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F98B2-F000-1158-3473-EA4588B7C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0F54B24E-0B63-9680-1C91-93A7DB32D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3CDE676-CEEC-1179-5620-3D8051FD6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9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1F0FA-16C8-585B-26A6-2BC1A967C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1A374D87-7C13-F0B1-1211-17B55621BC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50163C8-A0DF-7F70-C37D-FC9C6A17A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07FD-B6C9-D598-2143-1F231AB1F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43CCD48-F195-8534-2510-C6CC0C880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إلكترون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2E770E5-C8FC-58ED-B254-FBC71560E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50BFC-DACE-40DE-070F-53F78BB4B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9E79898-6DC2-DF1F-1E69-D4D4E241C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B2A6450-9863-11C7-BC49-C264C5D86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06C3-1BA2-B51F-FDCD-7ECC9015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7FA284D5-8DD6-739E-99B3-C5D9E91D9A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FD58297-6212-5089-C9B5-F2642101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3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3044-9EC0-C2F4-FA8C-EDCC46ED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F2AC7605-DAB1-B4AF-621D-F6CD2CAD3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A57D63B-4934-9896-A4CA-D865180C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E048-6D89-4C14-FD31-9DDA952B6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C9FDF11-0359-E2AB-E71B-42CCD2F21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FE05924-82F1-AF74-E7CE-139052713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0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87DD-BAD5-6076-0B19-85321F30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5298E29-D46F-31C9-ED25-303355D216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إلكترون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551DADC-D9B5-65AD-8473-710313042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A34D3-F903-663A-84B3-5ACF4B74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56B4A27-47C8-F45C-34AB-552D3CB1DE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07DE983-4E68-A4DC-1AA1-F298BC7E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A85E-959B-1D11-BEA6-083E64625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05A2CD9-99BA-1C0F-D24D-EA6B3AE28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إلكترون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E54491A-5040-EF65-6648-B60B32FB9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FA162-8C52-6CD6-A477-4B5E8DA71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D3E8C963-3B5C-CC92-3B3D-2D1FBD5F7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أزرق كهربائي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40175F1-21FE-07A0-5F25-42161A4CF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5EDB-820B-69D8-1218-B4310666B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A2D4D429-E0FD-301A-6019-A0691022BC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إلكتروني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7176EB2-12E6-49E5-53C2-BBB91B920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8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D537-1F73-A209-DCDB-02180D0BE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6B50D4BE-36EA-3B84-51E6-A756A25B6B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م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6E9E0D6-A971-F3C1-0EF5-F47424970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DB8FD-E871-A91A-66EF-655F3698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F836A2E5-37CE-C901-E6F6-316DA3868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م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7089B69-A15D-9732-7E16-9E6378D9B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48C5-9D23-73B3-AC91-877679899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74E589F5-F482-694A-7683-20CFEB456F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FCDB20AA-6002-AF3E-9F33-B35A2709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117C3-695D-A008-F68A-C5985E38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499A595-DFA2-DE2C-72E4-101720AEF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5" name="صورة 4" descr="صورة تحتوي على نص, لقطة شاشة, أزرق كهربائ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49C9729-4ED0-2026-7C5C-56B008BCA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95E93-065B-D3A8-61AD-F6F2082EA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E3E33E4F-6C50-2A0E-42F9-61E08BC91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, أزرق كهربائ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2EA6ADC-DD65-5BDD-25A9-62FEE2C20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AE02-57FE-84F0-C9A6-4D89B34C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95395D25-4D60-C827-9E1E-71CECD4AB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AC974EE-F72B-3679-24E4-CF9C5D5F0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FEA2-9666-9964-6D5F-B4DF978A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53D89494-98A5-BBDF-85FD-39AE936EA5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دائرة, الرسومات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C2F18B3-9B29-9185-F7AC-4A18BCB4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D38C-7125-29F4-B480-B4FE3101F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B2E016E5-1C16-0D05-929A-4DE311304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D1D81C6-05FF-9CC9-0ACB-6B8361574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5D55-E525-F7A8-2983-D7F9BFA8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333B428A-5BA4-E046-E75F-6D9F4F937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أزرق كهربائي, تقني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6EE80FD-25F6-649C-FBCC-283AB3B22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024EC-2653-4A01-1768-19A8B193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5">
            <a:extLst>
              <a:ext uri="{FF2B5EF4-FFF2-40B4-BE49-F238E27FC236}">
                <a16:creationId xmlns:a16="http://schemas.microsoft.com/office/drawing/2014/main" id="{432B1606-F8F3-DD50-FEC7-2E51C9A7A0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Y" dirty="0"/>
          </a:p>
        </p:txBody>
      </p:sp>
      <p:pic>
        <p:nvPicPr>
          <p:cNvPr id="3" name="صورة 2" descr="صورة تحتوي على نص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809009E-959B-03D5-305D-8B03B3F9A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6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نسق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34</Words>
  <Application>Microsoft Office PowerPoint</Application>
  <PresentationFormat>مخصص</PresentationFormat>
  <Paragraphs>34</Paragraphs>
  <Slides>34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نسق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Windows.11</dc:creator>
  <cp:lastModifiedBy>Windows.11</cp:lastModifiedBy>
  <cp:revision>2</cp:revision>
  <dcterms:created xsi:type="dcterms:W3CDTF">2026-05-22T09:12:01Z</dcterms:created>
  <dcterms:modified xsi:type="dcterms:W3CDTF">2026-05-22T09:25:42Z</dcterms:modified>
</cp:coreProperties>
</file>